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  <p:sldId id="283" r:id="rId30"/>
    <p:sldId id="284" r:id="rId31"/>
    <p:sldId id="285" r:id="rId32"/>
    <p:sldId id="286" r:id="rId33"/>
    <p:sldId id="288" r:id="rId34"/>
    <p:sldId id="289" r:id="rId35"/>
    <p:sldId id="290" r:id="rId36"/>
    <p:sldId id="291" r:id="rId37"/>
    <p:sldId id="292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</p:sldIdLst>
  <p:sldSz cx="12192000" cy="6858000"/>
  <p:notesSz cx="6858000" cy="12192000"/>
  <p:custDataLst>
    <p:tags r:id="rId53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3" Type="http://schemas.openxmlformats.org/officeDocument/2006/relationships/tags" Target="tags/tag2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86b4fe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海洋空间资源开发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4dbcb93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对国家资源安全的影响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be3809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对国家海洋国土安全的影响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c902872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第四节 海洋空间资源开发与国家安全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eedfd26d1ad71e6879b#tid=68f760b07a4d3800093b1a9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 选择性必修3  资源、环境与国家安全  RJ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png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227d0cd82?vop=1&amp;pid=2c0008f1c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本题考查材料分析能力。天津市滨海新区位于渤海湾，海域面积较大，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但并非优势条件，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错误；滨海新区为冲积平原，地势低平，B错误；渤海湾生态系统较活跃，生物资源丰富，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；由所学可知，天津市滨海新区有海河等河流入海，近岸海域泥沙淤积较多，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使得海水较浅，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围海造地的工程量较小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4dabed12f?pid=b86b4fe70&amp;color=0,0,0&amp;vtp=1&amp;bt=1&amp;bbb=1&amp;hb=1"/>
          <p:cNvSpPr/>
          <p:nvPr/>
        </p:nvSpPr>
        <p:spPr>
          <a:xfrm>
            <a:off x="722376" y="972000"/>
            <a:ext cx="10753344" cy="1747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[山东泰安一中2024高二月考]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蓝碳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又称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蓝色碳汇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海洋碳汇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是指海洋活动及海洋生物吸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收大气中的二氧化碳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并将其固定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储存在海洋生态系统中的过程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活动和机制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28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宁波象山举行全国首单蓝碳交易拍卖会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象山西沪港渔业一年约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2340.1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吨蓝碳成交额近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下图为象山县海域海产养殖分布图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#1</a:t>
            </a:r>
            <a:endParaRPr lang="en-US" altLang="zh-CN" sz="2000" dirty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57550" y="2916555"/>
            <a:ext cx="6057265" cy="326707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4210dce6e?pid=4dabed12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象山县发展蓝碳经济的主要有利条件是(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4210dce6e.bracket?pid=4dabed12f&amp;color=0,0,0&amp;vpa=5&amp;vtp=1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6_2#4210dce6e.choices?pid=4dabed12f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A.纬度较低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，海冰影响时间短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.邻近长三角，技术水平高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.海域广阔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，海产养殖业发达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.地处沿海，环境承载力小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4210dce6e?vop=1&amp;pid=4dabed12f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本题考查海洋资源开发的条件。由材料可知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，蓝碳是指海洋活动及海洋生物吸收大气中的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二氧化碳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，并将其固定、储存在海洋生态系统中的过程、活动和机制。由图可知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，象山县附近海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域广阔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，海产养殖业发达，有利于发展蓝碳经济，C正确。由图中纬度位置可知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，象山县纬度较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，位于秦岭—淮河一线以南，冬季气温较高，海水不会结冰，A错误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。象山县发展蓝碳经济主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要依靠海产养殖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，对技术的要求不高，B错误。象山县地处沿海，纬度较低，水热条件好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，自然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条件优越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，环境承载力大，D错误。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2185f8808?pid=4dabed12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推测下列不符合象山县未来海洋产业可持续发展方向的是(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2185f8808.bracket?pid=4dabed12f&amp;color=0,0,0&amp;vpa=6&amp;vtp=1"/>
          <p:cNvSpPr/>
          <p:nvPr/>
        </p:nvSpPr>
        <p:spPr>
          <a:xfrm>
            <a:off x="7483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9_2#2185f8808.choices?pid=4dabed12f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A.提高科学技术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，开发海洋可再生能源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.大规模填海造陆，创造更多发展空间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.升级产业结构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，积极发展海洋服务业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.提升资源利用率，建设能源储备基地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2185f8808?vop=1&amp;pid=4dabed12f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本题考查海洋产业可持续发展的方向。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象山县未来海洋产业的可持续发展需要满足经济、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社会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、生态的可持续发展，大规模填海造陆，会破坏海洋生态环境，符合题目要求。故选B。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2_1#f9f1f8a06?pid=c4dbcb93f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[辽宁七校协作体2025高二联考]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全球首个漂浮式风渔融合项目在福建莆田完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成全部工程安装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该项目的平台主要由漂浮式风机和养殖网箱两大部分组成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在生产清洁电力的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同时还能养殖鱼类等海产品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相较于固定在近海海床的传统风机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漂浮式风机利用浮力原理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浮在海上运行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23_1#b5a9d521a?pid=f9f1f8a06&amp;color=0,0,0&amp;vtp=1&amp;bbb=1"/>
          <p:cNvSpPr/>
          <p:nvPr/>
        </p:nvSpPr>
        <p:spPr>
          <a:xfrm>
            <a:off x="722376" y="27836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7.与传统固定式风机相比，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漂浮式风机的主要优势是(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24_1#b5a9d521a.bracket?pid=f9f1f8a06&amp;color=0,0,0&amp;vpa=7&amp;vtp=1"/>
          <p:cNvSpPr/>
          <p:nvPr/>
        </p:nvSpPr>
        <p:spPr>
          <a:xfrm>
            <a:off x="6721539" y="278365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23_2#b5a9d521a.choices?pid=f9f1f8a06&amp;color=0,0,0&amp;vtp=1&amp;bbb=1"/>
          <p:cNvSpPr/>
          <p:nvPr/>
        </p:nvSpPr>
        <p:spPr>
          <a:xfrm>
            <a:off x="722376" y="32408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951480" algn="l"/>
                <a:tab pos="5610860" algn="l"/>
                <a:tab pos="8282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.对材质要求低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B.建设成本低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C.适用范围广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.海洋污染少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5_1#b5a9d521a?vop=1&amp;pid=f9f1f8a06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本题考查漂浮式风机的优势。根据材料“相较于固定在近海海床的传统风机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，漂浮式风机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利用浮力原理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，漂浮在海上运行”可知，漂浮式风机不仅适用于近海，也适用于远海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，因此适用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范围更广是漂浮式风机较传统固定式风机的优势所在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。材料中没有体现漂浮式风机材质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，A错误。漂浮式风机更加远离陆地，建设成本应更高，B错误。两者都在海洋上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，对海洋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的污染相差不大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bd7a34c10?pid=f9f1f8a0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漂浮式风渔融合项目投产有利于(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7_1#bd7a34c10.bracket?pid=f9f1f8a06&amp;color=0,0,0&amp;vpa=8&amp;vtp=1"/>
          <p:cNvSpPr/>
          <p:nvPr/>
        </p:nvSpPr>
        <p:spPr>
          <a:xfrm>
            <a:off x="4676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26_2#bd7a34c10.choices?pid=f9f1f8a06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A.丰富我国能源类型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，改变能源消费结构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.扩大深海捕捞范围，开发海洋生物资源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.改变附近洋流流向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，增加沿岸地区降水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.利用海洋空间资源，维护国家海洋权益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bd7a34c10?vop=1&amp;pid=f9f1f8a06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本题考查海洋空间资源开发对国家资源安全的影响。根据材料可知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，漂浮式风渔融合项目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投产不仅能生产清洁电力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，还能利用养殖网箱进行鱼类等海产品养殖，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充分利用了海洋空间资源，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利于维护国家海洋权益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，D正确；该项目能进行风力发电，但并不能丰富我国的能源类型，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；该项目主要作用是风力发电和养殖，与开发海洋生物资源关系不大，B错误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；洋流流向一般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不会因人类活动而改变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24eef179.fixed?pid=c90287207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524eef179.fixed?pid=c9028720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第四节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海洋空间资源开发与国家安全</a:t>
            </a:r>
            <a:endParaRPr lang="en-US" altLang="zh-CN" sz="4400" dirty="0"/>
          </a:p>
        </p:txBody>
      </p:sp>
      <p:pic>
        <p:nvPicPr>
          <p:cNvPr id="4" name="C_3#524eef179.fixed?pid=c9028720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24eef179.fixed?pid=c9028720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9_1#cd14a600f?pid=c4dbcb93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[云南多校2025高二联考]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年一季度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我国海洋生产总值同比增长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5.7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％，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新批准用海用岛面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7.1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万公顷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稳步推进生态红线内不符合管控政策的养殖用海清退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蓝色粮仓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建设成效显著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这标志着我国海洋资源开发进入了追求品质的新阶段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30_1#dfc28af62?pid=cd14a600f&amp;color=0,0,0&amp;vtp=1&amp;bbb=1"/>
          <p:cNvSpPr/>
          <p:nvPr/>
        </p:nvSpPr>
        <p:spPr>
          <a:xfrm>
            <a:off x="722376" y="23264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9.与“蓝色粮仓”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建设相关的事项最可能是(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1_1#dfc28af62.bracket?pid=cd14a600f&amp;color=0,0,0&amp;vpa=9&amp;vtp=1"/>
          <p:cNvSpPr/>
          <p:nvPr/>
        </p:nvSpPr>
        <p:spPr>
          <a:xfrm>
            <a:off x="5705539" y="232645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30_2#dfc28af62.choices?pid=cd14a600f&amp;color=0,0,0&amp;vtp=1&amp;bbb=1"/>
          <p:cNvSpPr/>
          <p:nvPr/>
        </p:nvSpPr>
        <p:spPr>
          <a:xfrm>
            <a:off x="722376" y="27836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.深海采矿装备升级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B.远洋捕捞船队扩建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C.深海养殖网箱优化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.近海拖网作业频繁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2_1#dfc28af62?vop=1&amp;pid=cd14a600f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本题考查海洋空间资源开发。深海采矿与“蓝色粮仓”的渔业生产无关，A错误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；远洋捕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捞船队扩建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、近海拖网作业频繁与材料“海洋资源开发进入了追求品质的新阶段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”所述的发展方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向不符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，B、D错误；材料强调海洋资源开发“追求品质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”，故需通过技术升级实现深海养殖可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持续发展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，深海养殖网箱优化可提高养殖效率并降低近海生态压力，C正确。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3_1#9da1b16e3?pid=cd14a600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10.优化“蓝色粮仓”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建设对维护我国海洋权益的核心意义在于(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4_1#9da1b16e3.bracket?pid=cd14a600f&amp;color=0,0,0&amp;vpa=10&amp;vtp=1"/>
          <p:cNvSpPr/>
          <p:nvPr/>
        </p:nvSpPr>
        <p:spPr>
          <a:xfrm>
            <a:off x="7886764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3_2#9da1b16e3?pid=cd14a600f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48280" algn="l"/>
                <a:tab pos="5483860" algn="l"/>
                <a:tab pos="821944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①保障国家粮食安全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②强化内陆水域控制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③减少近海生态污染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促进沿海经济发展</a:t>
            </a:r>
            <a:endParaRPr lang="en-US" altLang="zh-CN" sz="2000" dirty="0"/>
          </a:p>
        </p:txBody>
      </p:sp>
      <p:sp>
        <p:nvSpPr>
          <p:cNvPr id="5" name="QC_6_BD.33_3#9da1b16e3.choices?pid=cd14a600f&amp;color=0,0,0&amp;vtp=1&amp;bbb=1"/>
          <p:cNvSpPr/>
          <p:nvPr/>
        </p:nvSpPr>
        <p:spPr>
          <a:xfrm>
            <a:off x="722376" y="18881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5_1#9da1b16e3?vop=1&amp;pid=cd14a600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本题考查海洋空间资源开发对国家资源安全的影响。“蓝色粮仓”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通过增加海洋食品供给，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直接保障粮食安全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，符合海洋资源开发权益，①正确；内陆水域位于陆地，而非海域，与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“蓝色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粮仓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”建设无关，②错误；材料明确提及“生态红线内不符合管控政策的养殖用海清退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”，优化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蓝色粮仓”建设可减少近海污染，属于维护海洋环境权益的核心内容，③正确；“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蓝色粮仓”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可推动沿海地区产业升级和增加就业机会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，促进经济发展，④正确。故选B。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6_1#f8f117c7a?pid=7be38090e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[山东聊城2025高二期末]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湾区伶仃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是世界首例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国内首创的水体自然交换大型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深远海养殖工船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湾区伶仃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号配置电力推进系统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利用太阳能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风能等清洁能源供电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续航里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程可达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海里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海里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=1.852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千米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该平台实现智慧化养殖的同时还具备垂钓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研学等多种配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套功能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36_2#f8f117c7a?pid=7be38090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0248" y="2864046"/>
            <a:ext cx="3657600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37_1#aebf6c076?pid=f8f117c7a&amp;color=0,0,0&amp;vtp=1&amp;bt=1&amp;bbb=1"/>
          <p:cNvSpPr/>
          <p:nvPr/>
        </p:nvSpPr>
        <p:spPr>
          <a:xfrm>
            <a:off x="722376" y="50357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11.“湾区伶仃”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号配置电力推进系统不能(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8_1#aebf6c076.bracket?pid=f8f117c7a&amp;color=0,0,0&amp;vpa=11&amp;vtp=1"/>
          <p:cNvSpPr/>
          <p:nvPr/>
        </p:nvSpPr>
        <p:spPr>
          <a:xfrm>
            <a:off x="5572951" y="5035746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6_BD.37_2#aebf6c076.choices?pid=f8f117c7a&amp;color=0,0,0&amp;vtp=1&amp;bbb=1"/>
          <p:cNvSpPr/>
          <p:nvPr/>
        </p:nvSpPr>
        <p:spPr>
          <a:xfrm>
            <a:off x="722376" y="549434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.减少水源消耗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B.躲避自然灾害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C.保证渔获品质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.缩短养殖周期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9_1#aebf6c076?vop=1&amp;pid=f8f117c7a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本题考查海洋空间资源开发。由材料可知，“湾区伶仃”号是世界首例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、国内首创的水体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自然交换大型深远海养殖工船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，实现了智慧化养殖，因此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，配置的电力推进系统主要用于增强其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机动性和自主航行能力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，以便在广大海域寻找最佳养殖区域，保证渔获品质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，并自主躲避台风等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自然灾害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，实现“海上游牧”，从而缩短养殖周期，提升经济效益，B、C、D与题意不符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；电力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推进系统利用太阳能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、风能等清洁能源供电，该系统对减少水源消耗没有直接影响，A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符合题意。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0_1#a74d6fb68?pid=f8f117c7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12.“湾区伶仃”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号等养殖平台对维护我国国家安全的重要意义在于(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1_1#a74d6fb68.bracket?pid=f8f117c7a&amp;color=0,0,0&amp;vpa=12&amp;vtp=1"/>
          <p:cNvSpPr/>
          <p:nvPr/>
        </p:nvSpPr>
        <p:spPr>
          <a:xfrm>
            <a:off x="8366951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40_2#a74d6fb68?pid=f8f117c7a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584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①利于海洋生态环境保护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，保障生态安全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实现海洋空间资源开发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，维护国土安全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584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促进海洋渔业提质增效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，维护食品安全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高效利用海洋空间资源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，维护资源安全</a:t>
            </a:r>
            <a:endParaRPr lang="en-US" altLang="zh-CN" sz="2000" dirty="0"/>
          </a:p>
        </p:txBody>
      </p:sp>
      <p:sp>
        <p:nvSpPr>
          <p:cNvPr id="5" name="QC_6_BD.40_3#a74d6fb68.choices?pid=f8f117c7a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06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B.①②③④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2_1#a74d6fb68?vop=1&amp;pid=f8f117c7a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本题考查海洋空间资源开发对国家资源安全的影响。养殖平台的绿色发展理念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（如采用太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阳能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、风能等清洁能源供电）有助于减少环境污染，促进海洋生态的可持续发展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，间接维护生态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，①正确；开发利用海洋空间资源，是宣示海洋国土主权，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体现和行使海洋权益的重要途径，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对维护国土安全具有重要意义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，②正确；“湾区伶仃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”号等养殖平台能够显著提高海产品的产量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，减少对外部食品供应的依赖，增强食品安全保障，③正确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；该平台通过现代化的养殖技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，充分利用海洋空间，进行大规模、高效率的养殖，从而优化资源配置，维护资源安全，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。综上所述，B正确。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3_1#bc10d9c4d?pid=7be38090e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[辽宁沈阳重点高中联合体2024高二月考]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永兴岛为我国三沙市政府所在地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吹沙造陆后与邻近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的石岛相连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面积大大增加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岛上建有医院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学校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飞机场以及政府办公楼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6_BD.44_1#dc4f87291?pid=bc10d9c4d&amp;color=0,0,0&amp;vtp=1&amp;bbb=1"/>
          <p:cNvSpPr/>
          <p:nvPr/>
        </p:nvSpPr>
        <p:spPr>
          <a:xfrm>
            <a:off x="722376" y="18692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永兴岛吹沙造陆的主要目的是(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45_1#dc4f87291.bracket?pid=bc10d9c4d&amp;color=0,0,0&amp;vpa=13&amp;vtp=1"/>
          <p:cNvSpPr/>
          <p:nvPr/>
        </p:nvSpPr>
        <p:spPr>
          <a:xfrm>
            <a:off x="4584764" y="186925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6_BD.44_2#dc4f87291.choices?pid=bc10d9c4d&amp;color=0,0,0&amp;vtp=1&amp;bbb=1"/>
          <p:cNvSpPr/>
          <p:nvPr/>
        </p:nvSpPr>
        <p:spPr>
          <a:xfrm>
            <a:off x="722376" y="233204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.改善海洋生态环境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.增强国家对海洋的管控能力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C.改善居民生存环境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.扩大耕地面积发展种植业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6_1#dc4f87291?vop=1&amp;pid=bc10d9c4d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本题考查海洋空间资源开发对国家海洋国土安全的影响。由材料可知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，永兴岛为三沙市政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府所在地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，战略地位重要，吹沙造陆可以增加海岛面积，进而增强国家对海洋的管控能力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，改善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居民生存环境不是主要目的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，B正确，C错误；吹沙造陆会在一定程度上破坏珊瑚礁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，不利于改善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海洋生态环境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，当地耕地面积较小，土壤肥力较低，不会大力发展种植业，A、D错误。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6c99ed5d2?pid=b86b4fe7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[河北衡水武强中学2024高二期中]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位于珠江口西侧的澳门由澳门半岛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氹仔岛和路环岛组成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地形以山地丘陵为主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澳门特别行政区政府将氹仔岛和路环岛之间填平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把两个原本独立的岛屿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连成一体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2_1#f728b8604?pid=6c99ed5d2&amp;color=0,0,0&amp;vtp=1&amp;bbb=1"/>
          <p:cNvSpPr/>
          <p:nvPr/>
        </p:nvSpPr>
        <p:spPr>
          <a:xfrm>
            <a:off x="722376" y="23264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1.据材料推测，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澳门填海造陆利用的是(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_1#f728b8604.bracket?pid=6c99ed5d2&amp;color=0,0,0&amp;vpa=1&amp;vtp=1"/>
          <p:cNvSpPr/>
          <p:nvPr/>
        </p:nvSpPr>
        <p:spPr>
          <a:xfrm>
            <a:off x="5197539" y="232645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6_BD.2_2#f728b8604.choices?pid=6c99ed5d2&amp;color=0,0,0&amp;vtp=1&amp;bbb=1"/>
          <p:cNvSpPr/>
          <p:nvPr/>
        </p:nvSpPr>
        <p:spPr>
          <a:xfrm>
            <a:off x="722376" y="27836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.海洋空间资源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B.海洋矿产资源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C.海洋生物资源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.海水化学资源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7_1#f29c83d35?pid=7be38090e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[安徽多校2025高二联考]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南沙海域位于我国南海南部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分布有众多珊瑚岛礁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其中的永暑礁为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三沙市南沙区政府驻地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南沙海域是我国海上贸易的重要战略通道与海洋资源开发基地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近年来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我国在南沙海域部分岛礁实施了填海造陆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海洋观测站建设等工程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48_1#d2c859f2a?pid=f29c83d35&amp;color=0,0,0&amp;vtp=1&amp;bt=1&amp;bbb=1"/>
          <p:cNvSpPr/>
          <p:nvPr/>
        </p:nvSpPr>
        <p:spPr>
          <a:xfrm>
            <a:off x="722376" y="23264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14.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我国在永暑礁建设港口对保障我国海洋资源开发的积极作用是(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49_1#d2c859f2a.bracket?pid=f29c83d35&amp;color=0,0,0&amp;vpa=14&amp;vtp=1"/>
          <p:cNvSpPr/>
          <p:nvPr/>
        </p:nvSpPr>
        <p:spPr>
          <a:xfrm>
            <a:off x="8140764" y="232645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48_2#d2c859f2a.choices?pid=f29c83d35&amp;color=0,0,0&amp;vtp=1&amp;bbb=1"/>
          <p:cNvSpPr/>
          <p:nvPr/>
        </p:nvSpPr>
        <p:spPr>
          <a:xfrm>
            <a:off x="722376" y="2792545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A.利于发展海水养殖和渔业生产基地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.便于开发南沙群岛的旅游业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.便于大型设备、仪器的运输和调配，提高海洋资源开发效率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.利于海洋科学研究，监测气候变化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0_1#d2c859f2a?vop=1&amp;pid=f29c83d35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本题考查海洋空间资源开发对国家资源安全的影响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。南沙海域海洋资源开发需要大量的大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型设备和仪器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，永暑礁建设港口可以方便这些设备和仪器的运输与调配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，从而提高海洋资源开发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的效率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，这是其对保障海洋资源开发的积极作用，C正确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；虽然港口建设可能在一定程度上有利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于渔业发展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，但不是其对保障海洋资源开发的主要积极作用，A错误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；在永暑礁建设港口的主要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目的并非发展旅游业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，而是服务于海洋资源开发等国家战略需求，B错误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；港口建设主要是为资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源开发服务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，海洋科学研究、监测气候变化不是其对保障海洋资源开发的主要作用，D错误。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1_1#308c1cce1?pid=f29c83d3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15.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我国在南沙海域建设海洋观测站的主要意义是(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2_1#308c1cce1.bracket?pid=f29c83d35&amp;color=0,0,0&amp;vpa=15&amp;vtp=1"/>
          <p:cNvSpPr/>
          <p:nvPr/>
        </p:nvSpPr>
        <p:spPr>
          <a:xfrm>
            <a:off x="6350064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51_2#308c1cce1?pid=f29c83d35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①监测海域船舶活动、资源开采等情况，捍卫国家领土主权和海洋权益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增强军事预警能力，保障国家安全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监测南海贸易通道，维护国家经济安全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监测水质情况，保障水产养殖安全</a:t>
            </a:r>
            <a:endParaRPr lang="en-US" altLang="zh-CN" sz="2000" dirty="0"/>
          </a:p>
        </p:txBody>
      </p:sp>
      <p:sp>
        <p:nvSpPr>
          <p:cNvPr id="5" name="QC_6_BD.51_3#308c1cce1.choices?pid=f29c83d35&amp;color=0,0,0&amp;vtp=1&amp;bbb=1"/>
          <p:cNvSpPr/>
          <p:nvPr/>
        </p:nvSpPr>
        <p:spPr>
          <a:xfrm>
            <a:off x="722376" y="32724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3_1#308c1cce1?vop=1&amp;pid=f29c83d35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本题考查海洋空间资源开发对国家国土安全的影响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。通过海洋观测站可以实时监测南沙海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域内船舶的活动情况以及资源开采状况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，及时发现异常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，从而有效捍卫我国的领土主权和海洋权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，①正确；海洋观测站可以对周边海域的军事动态等进行监测和预警，保障国家安全，②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南沙海域是我国海上贸易的重要战略通道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，海洋观测站能够监测贸易通道的情况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，保障海上贸易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的安全和畅通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，维护国家的经济安全，③正确；建设海洋观测站并非单纯为了监测水质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、保障水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产养殖安全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，而是更侧重于国家战略层面的意义，④错误。综上分析，①②③正确，故选D。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b3b88e79.fixed?pid=c90287207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db3b88e79.fixed?pid=c9028720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第四节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海洋空间资源开发与国家安全</a:t>
            </a:r>
            <a:endParaRPr lang="en-US" altLang="zh-CN" sz="4400" dirty="0"/>
          </a:p>
        </p:txBody>
      </p:sp>
      <p:pic>
        <p:nvPicPr>
          <p:cNvPr id="4" name="C_3#db3b88e79.fixed?pid=c9028720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b3b88e79.fixed?pid=c9028720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4_1#ab332e204?pid=db3b88e79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[四川南充高级中学2024高二期中]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环礁是海洋中呈环状分布的珊瑚礁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由礁坪环绕着潟湖组成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适合建造人工岛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。2015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我国在永暑礁局部完成吹沙填岛作业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建立了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2.8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平方千米的人工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称永暑岛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下图为环礁局部剖面示意图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54_2#ab332e204?pid=db3b88e7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406846"/>
            <a:ext cx="5285232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55_1#6cd557cf5?pid=ab332e204&amp;color=0,0,0&amp;vtp=1&amp;bt=1&amp;bbb=1"/>
          <p:cNvSpPr/>
          <p:nvPr/>
        </p:nvSpPr>
        <p:spPr>
          <a:xfrm>
            <a:off x="722376" y="42102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该环礁中最不适合建造人工岛的部位是(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56_1#6cd557cf5.bracket?pid=ab332e204&amp;color=0,0,0&amp;vpa=16&amp;vtp=1"/>
          <p:cNvSpPr/>
          <p:nvPr/>
        </p:nvSpPr>
        <p:spPr>
          <a:xfrm>
            <a:off x="5451539" y="4210246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55_2#6cd557cf5.choices?pid=ab332e204&amp;color=0,0,0&amp;vtp=1&amp;bbb=1"/>
          <p:cNvSpPr/>
          <p:nvPr/>
        </p:nvSpPr>
        <p:spPr>
          <a:xfrm>
            <a:off x="722376" y="466274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.向海坡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B.外礁坪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C.内礁坪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.潟湖盆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7_1#6cd557cf5?vop=1&amp;pid=ab332e204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本题考查海洋空间资源开发。</a:t>
            </a:r>
            <a:endParaRPr lang="en-US" altLang="zh-CN" sz="2200" dirty="0"/>
          </a:p>
        </p:txBody>
      </p:sp>
      <p:pic>
        <p:nvPicPr>
          <p:cNvPr id="3" name="QC_5_AS.57_2#6cd557cf5?vop=1&amp;pid=ab332e20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2736" y="1545913"/>
            <a:ext cx="4992624" cy="286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8_1#4353462d8?pid=ab332e20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永暑礁变永暑岛对保障我国国家安全的意义主要体现在(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9_1#4353462d8.bracket?pid=ab332e204&amp;color=0,0,0&amp;vpa=17&amp;vtp=1"/>
          <p:cNvSpPr/>
          <p:nvPr/>
        </p:nvSpPr>
        <p:spPr>
          <a:xfrm>
            <a:off x="7216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8_2#4353462d8?pid=ab332e204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3314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①增加南海生物多样性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②促进南海海域资源开发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3314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③拓展了陆地发展空间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④加强对南海的有效管控</a:t>
            </a:r>
            <a:endParaRPr lang="en-US" altLang="zh-CN" sz="2000" dirty="0"/>
          </a:p>
        </p:txBody>
      </p:sp>
      <p:sp>
        <p:nvSpPr>
          <p:cNvPr id="5" name="QC_5_BD.58_3#4353462d8.choices?pid=ab332e204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0_1#4353462d8?vop=1&amp;pid=ab332e20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本题考查海洋空间资源开发对国家安全的影响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。永暑礁变永暑岛对保障我国国家安全的意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义主要体现在强化南海主权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，加强对南海的有效管控，促进南海海域资源开发，②④正确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；永暑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礁变永暑岛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，吹沙填岛，拓展了陆地发展空间，③正确；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吹沙填岛并不能增加南海生物多样性，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1_1#7de3226e4?pid=db3b88e79&amp;color=0,0,0&amp;vtp=1&amp;bt=1&amp;bbb=1&amp;hb=1"/>
          <p:cNvSpPr/>
          <p:nvPr/>
        </p:nvSpPr>
        <p:spPr>
          <a:xfrm>
            <a:off x="722376" y="972000"/>
            <a:ext cx="10753344" cy="3129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[陕西西安2025高二期中]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智慧养殖工船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国信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在青岛交付运营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它是我国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驶向深蓝的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移动的海洋牧场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通过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船载舱养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模式常年游弋在黄海千里岩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东海舟山群岛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山列岛和南海南澎列岛之间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利用深远海优质海水养殖大黄鱼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石斑鱼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大西洋鲑等名贵鱼种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该船全长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249.9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排水量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万吨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内设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2108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个监测点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实时监测并集中控制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个养殖舱内的水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鱼等状况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每日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小时不间断换水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养殖密度是传统网箱的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4～6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倍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养殖周期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缩短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1/4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此外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该船还拥有集苗种培育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饲料加工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物流运输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销售为一体的完整产业体系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科技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资本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产业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的运营模式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f728b8604?vop=1&amp;pid=6c99ed5d2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本题考查海洋空间资源的开发。填海造陆利用的是海洋空间资源，A正确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；填海造陆并没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有利用海洋矿产资源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、海洋生物资源及海水化学资源，B、C、D错误。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1_2#7de3226e4?pid=db3b88e79&amp;color=0,0,0&amp;mp=1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国信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养殖工船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为其游弋路线示意图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61_4#7de3226e4?iti=1&amp;htil=1&amp;pid=db3b88e7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4480" y="2206440"/>
            <a:ext cx="3712464" cy="245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4_BD.61_5#7de3226e4?iti=2&amp;htil=1&amp;pid=db3b88e7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59168" y="1511496"/>
            <a:ext cx="3447288" cy="314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61_6#7de3226e4?iti=1&amp;htil=1&amp;pid=db3b88e79&amp;color=0,0,0&amp;vtp=1"/>
          <p:cNvSpPr/>
          <p:nvPr/>
        </p:nvSpPr>
        <p:spPr>
          <a:xfrm>
            <a:off x="3325781" y="4793176"/>
            <a:ext cx="169862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61_7#7de3226e4?iti=2&amp;htil=1&amp;pid=db3b88e79&amp;color=0,0,0&amp;vtp=1"/>
          <p:cNvSpPr/>
          <p:nvPr/>
        </p:nvSpPr>
        <p:spPr>
          <a:xfrm>
            <a:off x="8690738" y="4784032"/>
            <a:ext cx="184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2_1#f3d9b252c?pid=7de3226e4&amp;color=0,0,0&amp;vtp=1&amp;bt=1&amp;bbb=1"/>
          <p:cNvSpPr/>
          <p:nvPr/>
        </p:nvSpPr>
        <p:spPr>
          <a:xfrm>
            <a:off x="722376" y="969264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3.与传统近海养殖方式相比，“国信1号”养殖模式能取得更好的经济效益，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主要是因为(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3_1#f3d9b252c.bracket?pid=7de3226e4&amp;color=0,0,0&amp;vpa=18&amp;vtp=1"/>
          <p:cNvSpPr/>
          <p:nvPr/>
        </p:nvSpPr>
        <p:spPr>
          <a:xfrm>
            <a:off x="10680764" y="969264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62_2#f3d9b252c.choices?pid=7de3226e4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A.水质好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，养殖水产品的品质好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.位于外海水域空间大，水域广阔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.饵料丰富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，水产品生长速度快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.受风浪和洋流影响，产品口感好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4_1#f3d9b252c?vop=1&amp;pid=7de3226e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本题考查海洋资源的开发与利用。根据材料可知，“国信1号”通过“船载舱养”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模式，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可以充分利用深远海优质海水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，进行集约化、智能化养殖，水产品产量高，品质优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，市场竞争力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，利润高，A正确；“国信1号”采用“船载舱养”模式，在养殖舱内养殖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，受风浪和洋流影响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，且舱内水域空间并不大，饵料多为人工投放，B、C、D错误。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4_2#f3d9b252c?vop=1&amp;pid=7de3226e4&amp;color=0,0,0&amp;mp=1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【快解】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本题根据“船载舱养”可知其水域空间不大，多为人工投放饵料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，受外界环境影响较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，可以快速排除B、C、D。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5_1#aa05c0027?pid=7de3226e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4.“移动的海洋牧场”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对我国国家安全的影响正确的是(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6_1#aa05c0027.bracket?pid=7de3226e4&amp;color=0,0,0&amp;vpa=19&amp;vtp=1"/>
          <p:cNvSpPr/>
          <p:nvPr/>
        </p:nvSpPr>
        <p:spPr>
          <a:xfrm>
            <a:off x="6935026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65_2#aa05c0027?pid=7de3226e4&amp;color=0,0,0&amp;vtp=1&amp;bbb=1&amp;hb=1"/>
          <p:cNvSpPr/>
          <p:nvPr/>
        </p:nvSpPr>
        <p:spPr>
          <a:xfrm>
            <a:off x="722376" y="1436497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①减轻近海养殖压力，利于保障国家海洋环境安全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②充分利用深远海海洋空间资源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，利于保障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国家资源安全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③利用深远海专属经济区海洋资源，利于保障海洋国土安全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破坏海洋生态环境，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带来海水污染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，对我国海洋生态安全构成威胁</a:t>
            </a:r>
            <a:endParaRPr lang="en-US" altLang="zh-CN" sz="2000" dirty="0"/>
          </a:p>
        </p:txBody>
      </p:sp>
      <p:sp>
        <p:nvSpPr>
          <p:cNvPr id="5" name="QC_5_BD.65_3#aa05c0027.choices?pid=7de3226e4&amp;color=0,0,0&amp;vtp=1&amp;bbb=1"/>
          <p:cNvSpPr/>
          <p:nvPr/>
        </p:nvSpPr>
        <p:spPr>
          <a:xfrm>
            <a:off x="722376" y="2805684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97480" algn="l"/>
                <a:tab pos="5356860" algn="l"/>
                <a:tab pos="8028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7_1#aa05c0027?vop=1&amp;pid=7de3226e4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本题考查海洋空间资源开发对我国国家安全的影响。“移动的海洋牧场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”既是对海洋空间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资源的有效利用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，也是对我国海洋权益的维护和主权的宣示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。目前近海养殖业面临海洋空间资源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拓展瓶颈和海水环境污染的双重压力，深远海养殖业能够缓解近海养殖对海洋空间资源和生态环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境的压力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，因此“移动的海洋牧场”可以减轻近海养殖压力，利于保障国家海洋环境安全，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；可以充分利用深远海海洋空间资源，利于保障国家资源安全，②正确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；利用深远海专属经济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区海洋资源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，利于保障海洋国土安全，③正确；但与此同时，“移动的海洋牧场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”也会在一定程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度上破坏海洋生态环境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，带来海水污染，对我国海洋生态安全构成威胁，④正确。综上所述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②③④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453581a43?pid=6c99ed5d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下列开发和利用海洋资源的方式不合理的是(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453581a43.bracket?pid=6c99ed5d2&amp;color=0,0,0&amp;vpa=2&amp;vtp=1"/>
          <p:cNvSpPr/>
          <p:nvPr/>
        </p:nvSpPr>
        <p:spPr>
          <a:xfrm>
            <a:off x="5959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5_2#453581a43.choices?pid=6c99ed5d2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.沿海滩涂地区开辟盐田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.海湾处建造跨海大桥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C.在海洋深处填海造陆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.沿海滩涂地区发展水产养殖业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453581a43?vop=1&amp;pid=6c99ed5d2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本题考查开发和利用海洋资源。沿海滩涂地区可以就近获得制盐原料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，同时有利于海盐的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晾晒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，可开辟盐田；海湾处陆地相对较近，可建造跨海大桥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；沿海滩涂地区还可以因地制宜发展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水产养殖业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，以上所述均是海洋资源合理的利用方式，A、B、D不符合题意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。填海造陆应在浅海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处合适的位置进行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，海洋深处填海造陆成本巨大，不具有可行性，C符合题意。故选C。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8_1#2c0008f1c?htil=1&amp;pid=b86b4fe7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1491" y="1026864"/>
            <a:ext cx="2414016" cy="322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5_BD.8_2#2c0008f1c?htil=1&amp;pid=b86b4fe70&amp;color=0,0,0&amp;vtp=1&amp;bt=1&amp;bbb=1&amp;hb=1"/>
          <p:cNvSpPr/>
          <p:nvPr/>
        </p:nvSpPr>
        <p:spPr>
          <a:xfrm>
            <a:off x="722376" y="972000"/>
            <a:ext cx="8211312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[江西抚州多校2025高二联考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天津市滨海新区作为环渤海经济圈的核心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区域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是我国北方对外开放门户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现代制造业和研发转化基地及国际航运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随着天津市滨海新区快速发展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为缓解土地供应不足问题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当地对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滨海地带实施了围海造地工程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下图为天津市滨海新区位置示意图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6_BD.9_1#7ee379fb4?htil=1&amp;pid=2c0008f1c&amp;color=0,0,0&amp;vtp=1&amp;bbb=1"/>
          <p:cNvSpPr/>
          <p:nvPr/>
        </p:nvSpPr>
        <p:spPr>
          <a:xfrm>
            <a:off x="722376" y="3240855"/>
            <a:ext cx="8211312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天津市滨海新区围海造地主要是利用了海洋(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9_2#7ee379fb4.choices?htil=1&amp;pid=2c0008f1c&amp;color=0,0,0&amp;vtp=1&amp;bbb=1"/>
          <p:cNvSpPr/>
          <p:nvPr/>
        </p:nvSpPr>
        <p:spPr>
          <a:xfrm>
            <a:off x="722376" y="3698055"/>
            <a:ext cx="8211312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125345" algn="l"/>
                <a:tab pos="4213225" algn="l"/>
                <a:tab pos="631380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.能源资源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B.空间资源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C.矿产资源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.生物资源</a:t>
            </a:r>
            <a:endParaRPr lang="en-US" altLang="zh-CN" sz="2000" dirty="0"/>
          </a:p>
        </p:txBody>
      </p:sp>
      <p:sp>
        <p:nvSpPr>
          <p:cNvPr id="6" name="QC_6_AN.10_1#7ee379fb4.bracket?pid=2c0008f1c&amp;color=0,0,0&amp;vpa=3&amp;vtp=1"/>
          <p:cNvSpPr/>
          <p:nvPr/>
        </p:nvSpPr>
        <p:spPr>
          <a:xfrm>
            <a:off x="5959539" y="324085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7ee379fb4?vop=1&amp;pid=2c0008f1c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本题考查海洋空间资源的开发。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天津市滨海新区围海造地是对近岸海域空间进行开发利用，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主要利用了海洋的空间资源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，并非能源、矿产、生物资源开发。A、C、D错误，B正确。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227d0cd82?pid=2c0008f1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天津市滨海新区围海造地的优势条件是(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227d0cd82.bracket?pid=2c0008f1c&amp;color=0,0,0&amp;vpa=4&amp;vtp=1"/>
          <p:cNvSpPr/>
          <p:nvPr/>
        </p:nvSpPr>
        <p:spPr>
          <a:xfrm>
            <a:off x="5438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2_2#227d0cd82.choices?pid=2c0008f1c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A.海域辽阔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，围海造地土地充足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.地势较高，沙源丰富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.沿岸生物少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，对海洋影响较小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.海水较浅，工程量小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M2I0M2MzOGQ3NmU0NTg4Mzk5MjA4ZWEwYmExYTg0Mzc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6610</Words>
  <Application>WPS 演示</Application>
  <PresentationFormat>宽屏</PresentationFormat>
  <Paragraphs>314</Paragraphs>
  <Slides>46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66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楷体</vt:lpstr>
      <vt:lpstr>Times New Roman</vt:lpstr>
      <vt:lpstr>Times New Roman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未登录</cp:lastModifiedBy>
  <cp:revision>3</cp:revision>
  <dcterms:created xsi:type="dcterms:W3CDTF">2025-10-22T05:13:00Z</dcterms:created>
  <dcterms:modified xsi:type="dcterms:W3CDTF">2025-10-23T07:28:45Z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CD8E2A934CC9442E8C927D96153F5E00_12</vt:lpwstr>
  </property>
  <property fmtid="{D5CDD505-2E9C-101B-9397-08002B2CF9AE}" pid="3" name="KSOProductBuildVer">
    <vt:lpwstr>2052-11.1.0.14309</vt:lpwstr>
  </property>
</Properties>
</file>